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65" r:id="rId5"/>
    <p:sldId id="266" r:id="rId6"/>
    <p:sldId id="267" r:id="rId7"/>
    <p:sldId id="269" r:id="rId8"/>
    <p:sldId id="259" r:id="rId9"/>
    <p:sldId id="261" r:id="rId10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944-3AE6-4AEC-8E1D-74DC6E0618CF}" type="datetimeFigureOut">
              <a:rPr lang="fr-CH" smtClean="0"/>
              <a:t>27.04.2020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8561-ADC2-4AC8-A8E9-BD7B8C3C102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98436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944-3AE6-4AEC-8E1D-74DC6E0618CF}" type="datetimeFigureOut">
              <a:rPr lang="fr-CH" smtClean="0"/>
              <a:t>27.04.2020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8561-ADC2-4AC8-A8E9-BD7B8C3C102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99346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944-3AE6-4AEC-8E1D-74DC6E0618CF}" type="datetimeFigureOut">
              <a:rPr lang="fr-CH" smtClean="0"/>
              <a:t>27.04.2020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8561-ADC2-4AC8-A8E9-BD7B8C3C102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9298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944-3AE6-4AEC-8E1D-74DC6E0618CF}" type="datetimeFigureOut">
              <a:rPr lang="fr-CH" smtClean="0"/>
              <a:t>27.04.2020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8561-ADC2-4AC8-A8E9-BD7B8C3C102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85369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944-3AE6-4AEC-8E1D-74DC6E0618CF}" type="datetimeFigureOut">
              <a:rPr lang="fr-CH" smtClean="0"/>
              <a:t>27.04.2020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8561-ADC2-4AC8-A8E9-BD7B8C3C102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35919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944-3AE6-4AEC-8E1D-74DC6E0618CF}" type="datetimeFigureOut">
              <a:rPr lang="fr-CH" smtClean="0"/>
              <a:t>27.04.2020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8561-ADC2-4AC8-A8E9-BD7B8C3C102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4208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944-3AE6-4AEC-8E1D-74DC6E0618CF}" type="datetimeFigureOut">
              <a:rPr lang="fr-CH" smtClean="0"/>
              <a:t>27.04.2020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8561-ADC2-4AC8-A8E9-BD7B8C3C102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9144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944-3AE6-4AEC-8E1D-74DC6E0618CF}" type="datetimeFigureOut">
              <a:rPr lang="fr-CH" smtClean="0"/>
              <a:t>27.04.2020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8561-ADC2-4AC8-A8E9-BD7B8C3C102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00596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944-3AE6-4AEC-8E1D-74DC6E0618CF}" type="datetimeFigureOut">
              <a:rPr lang="fr-CH" smtClean="0"/>
              <a:t>27.04.2020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8561-ADC2-4AC8-A8E9-BD7B8C3C102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3627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944-3AE6-4AEC-8E1D-74DC6E0618CF}" type="datetimeFigureOut">
              <a:rPr lang="fr-CH" smtClean="0"/>
              <a:t>27.04.2020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8561-ADC2-4AC8-A8E9-BD7B8C3C102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6623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944-3AE6-4AEC-8E1D-74DC6E0618CF}" type="datetimeFigureOut">
              <a:rPr lang="fr-CH" smtClean="0"/>
              <a:t>27.04.2020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8561-ADC2-4AC8-A8E9-BD7B8C3C102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24847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07944-3AE6-4AEC-8E1D-74DC6E0618CF}" type="datetimeFigureOut">
              <a:rPr lang="fr-CH" smtClean="0"/>
              <a:t>27.04.2020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88561-ADC2-4AC8-A8E9-BD7B8C3C102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3233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atelier@marimbondo.ch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lipse 16"/>
          <p:cNvSpPr/>
          <p:nvPr/>
        </p:nvSpPr>
        <p:spPr>
          <a:xfrm>
            <a:off x="9986211" y="173822"/>
            <a:ext cx="2020880" cy="20038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111" y="4702870"/>
            <a:ext cx="1831363" cy="647081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945573" y="574010"/>
            <a:ext cx="5964382" cy="58475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57" y="4468090"/>
            <a:ext cx="2108489" cy="210848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108" y="4468090"/>
            <a:ext cx="2160443" cy="216044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921" y="245039"/>
            <a:ext cx="1861460" cy="186146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1440868" y="1400578"/>
            <a:ext cx="4973792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Fabrication </a:t>
            </a:r>
          </a:p>
          <a:p>
            <a:pPr algn="ctr"/>
            <a:r>
              <a:rPr lang="fr-FR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et cours de percussion </a:t>
            </a:r>
          </a:p>
          <a:p>
            <a:pPr algn="ctr"/>
            <a:r>
              <a:rPr lang="fr-FR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à la maison</a:t>
            </a:r>
            <a:endParaRPr lang="fr-FR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111" y="5965156"/>
            <a:ext cx="1695269" cy="460201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727" y="2792921"/>
            <a:ext cx="1142534" cy="132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2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934" y="0"/>
            <a:ext cx="7615066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833100" y="173822"/>
            <a:ext cx="497379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Fabrication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88757" y="1467853"/>
            <a:ext cx="3851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Prenez 2 boîtes de conserves de dimension différentes.  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1297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833100" y="173822"/>
            <a:ext cx="497379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Fabrication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97427" y="1467853"/>
            <a:ext cx="2850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Faites un point de marquage sur le dos de chacune des boîtes. 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78846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833100" y="173822"/>
            <a:ext cx="497379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Fabrication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97427" y="1467853"/>
            <a:ext cx="2850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A l’aide d’un clou faites un trou à l’endroit où vous avez fait le point de marquage.</a:t>
            </a:r>
            <a:endParaRPr lang="fr-CH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314" y="0"/>
            <a:ext cx="7793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3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833100" y="173822"/>
            <a:ext cx="497379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Fabrication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97427" y="1467853"/>
            <a:ext cx="28505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Sur un bout de bois faire le marque où seront placées les deux boîtes de conserves. </a:t>
            </a:r>
            <a:endParaRPr lang="fr-CH" dirty="0"/>
          </a:p>
          <a:p>
            <a:r>
              <a:rPr lang="fr-CH" dirty="0" smtClean="0"/>
              <a:t>Vous pouvez également pré-percer le bout de bois afin que les vis rentre sans faire de dégâts. </a:t>
            </a:r>
            <a:endParaRPr lang="fr-CH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8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833100" y="173822"/>
            <a:ext cx="497379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Fabrication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97427" y="1467853"/>
            <a:ext cx="28505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Viser les boîtes de conserves au bout de bois. Remarque: les vis doivent se viser depuis l’intérieur des boîtes de conserves. </a:t>
            </a:r>
            <a:endParaRPr lang="fr-CH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1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833100" y="173822"/>
            <a:ext cx="497379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Fabrication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97427" y="1467853"/>
            <a:ext cx="28505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Et voilà votre </a:t>
            </a:r>
            <a:r>
              <a:rPr lang="fr-CH" dirty="0" err="1" smtClean="0"/>
              <a:t>agogô</a:t>
            </a:r>
            <a:r>
              <a:rPr lang="fr-CH" dirty="0" smtClean="0"/>
              <a:t> fait maison est prêt. </a:t>
            </a:r>
          </a:p>
          <a:p>
            <a:r>
              <a:rPr lang="fr-CH" dirty="0" smtClean="0"/>
              <a:t>Il ne vous manque qu’un autre bout de bois afin de pouvoir battre le rythme. </a:t>
            </a:r>
            <a:endParaRPr lang="fr-CH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227" y="0"/>
            <a:ext cx="6689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6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36698" y="319295"/>
            <a:ext cx="23233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Rythme</a:t>
            </a:r>
            <a:endParaRPr lang="fr-FR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Ryth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5608" y="1472651"/>
            <a:ext cx="7832951" cy="440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1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lipse 16"/>
          <p:cNvSpPr/>
          <p:nvPr/>
        </p:nvSpPr>
        <p:spPr>
          <a:xfrm>
            <a:off x="9986211" y="173822"/>
            <a:ext cx="2020880" cy="20038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111" y="4702870"/>
            <a:ext cx="1831363" cy="647081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945573" y="574010"/>
            <a:ext cx="5964382" cy="58475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57" y="4468090"/>
            <a:ext cx="2108489" cy="210848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108" y="4468090"/>
            <a:ext cx="2160443" cy="216044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921" y="245039"/>
            <a:ext cx="1861460" cy="186146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1302243" y="1755604"/>
            <a:ext cx="509108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Envoyez-moi vos photos, vidéos et on les postera sur notre site internet </a:t>
            </a:r>
            <a:endParaRPr lang="fr-FR" sz="4000" b="1" cap="none" spc="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111" y="5965156"/>
            <a:ext cx="1695269" cy="460201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727" y="2792921"/>
            <a:ext cx="1142534" cy="132852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32621" y="4521506"/>
            <a:ext cx="2490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i="1" u="sng" dirty="0" err="1" smtClean="0"/>
              <a:t>Whatsapp</a:t>
            </a:r>
            <a:r>
              <a:rPr lang="fr-CH" i="1" u="sng" dirty="0" smtClean="0"/>
              <a:t>: </a:t>
            </a:r>
            <a:r>
              <a:rPr lang="fr-CH" dirty="0" smtClean="0"/>
              <a:t>0796586060</a:t>
            </a:r>
          </a:p>
          <a:p>
            <a:endParaRPr lang="fr-CH" dirty="0" smtClean="0"/>
          </a:p>
          <a:p>
            <a:r>
              <a:rPr lang="fr-CH" dirty="0" smtClean="0">
                <a:hlinkClick r:id="rId8"/>
              </a:rPr>
              <a:t>atelier@marimbondo.ch</a:t>
            </a:r>
            <a:r>
              <a:rPr lang="fr-CH" dirty="0" smtClean="0"/>
              <a:t> </a:t>
            </a:r>
            <a:endParaRPr lang="fr-CH" dirty="0"/>
          </a:p>
        </p:txBody>
      </p:sp>
      <p:sp>
        <p:nvSpPr>
          <p:cNvPr id="13" name="Rectangle 12"/>
          <p:cNvSpPr/>
          <p:nvPr/>
        </p:nvSpPr>
        <p:spPr>
          <a:xfrm rot="21125643">
            <a:off x="1440867" y="594491"/>
            <a:ext cx="497379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7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BRAVO!</a:t>
            </a:r>
            <a:endParaRPr lang="fr-FR" sz="7200" b="1" cap="none" spc="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531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158</Words>
  <Application>Microsoft Office PowerPoint</Application>
  <PresentationFormat>Grand écran</PresentationFormat>
  <Paragraphs>23</Paragraphs>
  <Slides>9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sergej rastovac</dc:creator>
  <cp:lastModifiedBy>sergej rastovac</cp:lastModifiedBy>
  <cp:revision>63</cp:revision>
  <cp:lastPrinted>2020-03-28T17:36:50Z</cp:lastPrinted>
  <dcterms:created xsi:type="dcterms:W3CDTF">2018-04-02T11:45:54Z</dcterms:created>
  <dcterms:modified xsi:type="dcterms:W3CDTF">2020-04-27T18:55:46Z</dcterms:modified>
</cp:coreProperties>
</file>