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gif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843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934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298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53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591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2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14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059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627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62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484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7944-3AE6-4AEC-8E1D-74DC6E0618CF}" type="datetimeFigureOut">
              <a:rPr lang="fr-CH" smtClean="0"/>
              <a:t>30.03.2020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8561-ADC2-4AC8-A8E9-BD7B8C3C10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233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gif"/><Relationship Id="rId13" Type="http://schemas.openxmlformats.org/officeDocument/2006/relationships/image" Target="../media/image8.png"/><Relationship Id="rId3" Type="http://schemas.microsoft.com/office/2007/relationships/media" Target="../media/media3.gif"/><Relationship Id="rId7" Type="http://schemas.microsoft.com/office/2007/relationships/media" Target="../media/media5.gif"/><Relationship Id="rId12" Type="http://schemas.openxmlformats.org/officeDocument/2006/relationships/image" Target="../media/image7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video" Target="../media/media4.gif"/><Relationship Id="rId11" Type="http://schemas.openxmlformats.org/officeDocument/2006/relationships/image" Target="../media/image6.png"/><Relationship Id="rId5" Type="http://schemas.microsoft.com/office/2007/relationships/media" Target="../media/media4.gif"/><Relationship Id="rId10" Type="http://schemas.openxmlformats.org/officeDocument/2006/relationships/hyperlink" Target="http://www.marimbondo.ch/capoeira-videos" TargetMode="External"/><Relationship Id="rId4" Type="http://schemas.openxmlformats.org/officeDocument/2006/relationships/video" Target="../media/media3.gif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9.gif"/><Relationship Id="rId13" Type="http://schemas.openxmlformats.org/officeDocument/2006/relationships/image" Target="../media/image12.png"/><Relationship Id="rId3" Type="http://schemas.microsoft.com/office/2007/relationships/media" Target="../media/media7.gif"/><Relationship Id="rId7" Type="http://schemas.microsoft.com/office/2007/relationships/media" Target="../media/media9.gif"/><Relationship Id="rId12" Type="http://schemas.openxmlformats.org/officeDocument/2006/relationships/image" Target="../media/image11.png"/><Relationship Id="rId2" Type="http://schemas.openxmlformats.org/officeDocument/2006/relationships/video" Target="../media/media6.gif"/><Relationship Id="rId1" Type="http://schemas.microsoft.com/office/2007/relationships/media" Target="../media/media6.gif"/><Relationship Id="rId6" Type="http://schemas.openxmlformats.org/officeDocument/2006/relationships/video" Target="../media/media8.gif"/><Relationship Id="rId11" Type="http://schemas.openxmlformats.org/officeDocument/2006/relationships/image" Target="../media/image10.png"/><Relationship Id="rId5" Type="http://schemas.microsoft.com/office/2007/relationships/media" Target="../media/media8.gif"/><Relationship Id="rId10" Type="http://schemas.openxmlformats.org/officeDocument/2006/relationships/hyperlink" Target="http://www.marimbondo.ch/capoeira-videos" TargetMode="External"/><Relationship Id="rId4" Type="http://schemas.openxmlformats.org/officeDocument/2006/relationships/video" Target="../media/media7.gif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13.gif"/><Relationship Id="rId13" Type="http://schemas.openxmlformats.org/officeDocument/2006/relationships/image" Target="../media/image16.png"/><Relationship Id="rId3" Type="http://schemas.microsoft.com/office/2007/relationships/media" Target="../media/media11.gif"/><Relationship Id="rId7" Type="http://schemas.microsoft.com/office/2007/relationships/media" Target="../media/media13.gif"/><Relationship Id="rId12" Type="http://schemas.openxmlformats.org/officeDocument/2006/relationships/image" Target="../media/image15.png"/><Relationship Id="rId2" Type="http://schemas.openxmlformats.org/officeDocument/2006/relationships/video" Target="../media/media10.gif"/><Relationship Id="rId1" Type="http://schemas.microsoft.com/office/2007/relationships/media" Target="../media/media10.gif"/><Relationship Id="rId6" Type="http://schemas.openxmlformats.org/officeDocument/2006/relationships/video" Target="../media/media12.gif"/><Relationship Id="rId11" Type="http://schemas.openxmlformats.org/officeDocument/2006/relationships/image" Target="../media/image14.png"/><Relationship Id="rId5" Type="http://schemas.microsoft.com/office/2007/relationships/media" Target="../media/media12.gif"/><Relationship Id="rId10" Type="http://schemas.openxmlformats.org/officeDocument/2006/relationships/hyperlink" Target="http://www.marimbondo.ch/capoeira-videos" TargetMode="External"/><Relationship Id="rId4" Type="http://schemas.openxmlformats.org/officeDocument/2006/relationships/video" Target="../media/media11.gif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telier@marimbondo.ch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inuous_training_small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7010" y="2492779"/>
            <a:ext cx="3564082" cy="3564082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9986211" y="173822"/>
            <a:ext cx="2020880" cy="2003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11" y="4702870"/>
            <a:ext cx="1831363" cy="647081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945573" y="813000"/>
            <a:ext cx="5964382" cy="58475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21" y="245039"/>
            <a:ext cx="1861460" cy="186146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40868" y="-7846"/>
            <a:ext cx="497379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CHALLENGE 3 </a:t>
            </a:r>
          </a:p>
          <a:p>
            <a:pPr algn="ctr"/>
            <a:endParaRPr lang="fr-FR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fr-FR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Mouvements de capoeira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11" y="5965156"/>
            <a:ext cx="1695269" cy="46020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27" y="2792921"/>
            <a:ext cx="1142534" cy="13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323944" y="173822"/>
            <a:ext cx="4973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Mouvements 1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546" y="943263"/>
            <a:ext cx="9935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Regarde les vidéos de mouvements de capoeira sur notre site internet. </a:t>
            </a:r>
          </a:p>
          <a:p>
            <a:r>
              <a:rPr lang="fr-CH" dirty="0" smtClean="0">
                <a:hlinkClick r:id="rId10"/>
              </a:rPr>
              <a:t>www.marimbondo.ch/capoeira-videos</a:t>
            </a:r>
            <a:endParaRPr lang="fr-CH" dirty="0" smtClean="0"/>
          </a:p>
          <a:p>
            <a:r>
              <a:rPr lang="fr-CH" dirty="0" smtClean="0"/>
              <a:t>Entraîne-toi à les faire tout en disant leur nom.</a:t>
            </a:r>
            <a:endParaRPr lang="fr-CH" dirty="0"/>
          </a:p>
          <a:p>
            <a:r>
              <a:rPr lang="fr-CH" dirty="0" smtClean="0"/>
              <a:t>Une fois que tu les connaît bien envois-moi une vidéo de toi. </a:t>
            </a:r>
            <a:endParaRPr lang="fr-CH" dirty="0"/>
          </a:p>
          <a:p>
            <a:r>
              <a:rPr lang="fr-CH" dirty="0" smtClean="0"/>
              <a:t>Voici la liste des mouvement:</a:t>
            </a:r>
          </a:p>
          <a:p>
            <a:endParaRPr lang="fr-CH" dirty="0" smtClean="0"/>
          </a:p>
        </p:txBody>
      </p:sp>
      <p:pic>
        <p:nvPicPr>
          <p:cNvPr id="6" name="Ging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4546" y="3332221"/>
            <a:ext cx="2381250" cy="238125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53299" y="3267186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cocorinha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8288" y="2697589"/>
            <a:ext cx="3014314" cy="3014314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3132443" y="3267185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687251" y="5711903"/>
            <a:ext cx="2001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Cocorinha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381" y="5778505"/>
            <a:ext cx="2001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Ginga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011587" y="3267185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bencao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22833" y="3330653"/>
            <a:ext cx="2381250" cy="2381250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8890731" y="3236196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6361528" y="5711902"/>
            <a:ext cx="2001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Benção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09363" y="5711901"/>
            <a:ext cx="2001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Aú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9" name="au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0892" y="3129702"/>
            <a:ext cx="3199534" cy="21500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20948258">
            <a:off x="8177139" y="701706"/>
            <a:ext cx="30675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Clic sur les capoeiristas </a:t>
            </a:r>
            <a:r>
              <a:rPr lang="fr-F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fr-FR" sz="40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23552" y="2289889"/>
            <a:ext cx="664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Ils t’aideront en te montrant les mouvements.  </a:t>
            </a:r>
            <a:endParaRPr lang="fr-FR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8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427854" y="173822"/>
            <a:ext cx="4973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Mouvements 2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546" y="943263"/>
            <a:ext cx="9935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Regarde les vidéos de mouvements de capoeira sur notre site internet. </a:t>
            </a:r>
          </a:p>
          <a:p>
            <a:r>
              <a:rPr lang="fr-CH" dirty="0" smtClean="0">
                <a:hlinkClick r:id="rId10"/>
              </a:rPr>
              <a:t>www.marimbondo.ch/capoeira-videos</a:t>
            </a:r>
            <a:endParaRPr lang="fr-CH" dirty="0" smtClean="0"/>
          </a:p>
          <a:p>
            <a:r>
              <a:rPr lang="fr-CH" dirty="0" smtClean="0"/>
              <a:t>Entraîne-toi à les faire tout en disant leur nom.</a:t>
            </a:r>
            <a:endParaRPr lang="fr-CH" dirty="0"/>
          </a:p>
          <a:p>
            <a:r>
              <a:rPr lang="fr-CH" dirty="0" smtClean="0"/>
              <a:t>Une fois que tu les connaît bien envois-moi une vidéo de toi. </a:t>
            </a:r>
            <a:endParaRPr lang="fr-CH" dirty="0"/>
          </a:p>
          <a:p>
            <a:r>
              <a:rPr lang="fr-CH" dirty="0" smtClean="0"/>
              <a:t>Voici la liste des mouvement:</a:t>
            </a:r>
          </a:p>
          <a:p>
            <a:endParaRPr lang="fr-CH" dirty="0" smtClean="0"/>
          </a:p>
        </p:txBody>
      </p:sp>
      <p:sp>
        <p:nvSpPr>
          <p:cNvPr id="9" name="Ellipse 8"/>
          <p:cNvSpPr/>
          <p:nvPr/>
        </p:nvSpPr>
        <p:spPr>
          <a:xfrm>
            <a:off x="253299" y="3267186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3132443" y="3267185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819771" y="5711901"/>
            <a:ext cx="32290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Meia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lua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 </a:t>
            </a:r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frente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381" y="5778505"/>
            <a:ext cx="2001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Armada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011587" y="3267185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8890731" y="3236196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995876" y="5711901"/>
            <a:ext cx="26351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Chapa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 </a:t>
            </a:r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costa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46752" y="5711900"/>
            <a:ext cx="34756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Meia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lua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 </a:t>
            </a:r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compasso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arma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381" y="3236196"/>
            <a:ext cx="2381250" cy="2381250"/>
          </a:xfrm>
          <a:prstGeom prst="rect">
            <a:avLst/>
          </a:prstGeom>
        </p:spPr>
      </p:pic>
      <p:pic>
        <p:nvPicPr>
          <p:cNvPr id="3" name="meia lua de frent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78501" y="3467030"/>
            <a:ext cx="2179033" cy="2179033"/>
          </a:xfrm>
          <a:prstGeom prst="rect">
            <a:avLst/>
          </a:prstGeom>
        </p:spPr>
      </p:pic>
      <p:pic>
        <p:nvPicPr>
          <p:cNvPr id="4" name="chapa de costa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12587" y="3365921"/>
            <a:ext cx="2381250" cy="2381250"/>
          </a:xfrm>
          <a:prstGeom prst="rect">
            <a:avLst/>
          </a:prstGeom>
        </p:spPr>
      </p:pic>
      <p:pic>
        <p:nvPicPr>
          <p:cNvPr id="5" name="meia de compasso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55766" y="2872438"/>
            <a:ext cx="2745008" cy="27450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20948258">
            <a:off x="8177139" y="701706"/>
            <a:ext cx="30675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Clic sur les capoeiristas </a:t>
            </a:r>
            <a:r>
              <a:rPr lang="fr-F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fr-FR" sz="40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3552" y="2289889"/>
            <a:ext cx="664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Ils t’aideront en te montrant les mouvements.  </a:t>
            </a:r>
            <a:endParaRPr lang="fr-FR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2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427854" y="173822"/>
            <a:ext cx="4973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Mouvements 3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546" y="943263"/>
            <a:ext cx="9935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Regarde les vidéos de mouvements de capoeira sur notre site internet. </a:t>
            </a:r>
          </a:p>
          <a:p>
            <a:r>
              <a:rPr lang="fr-CH" dirty="0" smtClean="0">
                <a:hlinkClick r:id="rId10"/>
              </a:rPr>
              <a:t>www.marimbondo.ch/capoeira-videos</a:t>
            </a:r>
            <a:endParaRPr lang="fr-CH" dirty="0" smtClean="0"/>
          </a:p>
          <a:p>
            <a:r>
              <a:rPr lang="fr-CH" dirty="0" smtClean="0"/>
              <a:t>Entraîne-toi à les faire tout en disant leur nom.</a:t>
            </a:r>
            <a:endParaRPr lang="fr-CH" dirty="0"/>
          </a:p>
          <a:p>
            <a:r>
              <a:rPr lang="fr-CH" dirty="0" smtClean="0"/>
              <a:t>Une fois que tu les connaît bien envois-moi une vidéo de toi. </a:t>
            </a:r>
            <a:endParaRPr lang="fr-CH" dirty="0"/>
          </a:p>
          <a:p>
            <a:r>
              <a:rPr lang="fr-CH" dirty="0" smtClean="0"/>
              <a:t>Voici la liste des mouvement:</a:t>
            </a:r>
          </a:p>
          <a:p>
            <a:endParaRPr lang="fr-CH" dirty="0" smtClean="0"/>
          </a:p>
        </p:txBody>
      </p:sp>
      <p:sp>
        <p:nvSpPr>
          <p:cNvPr id="9" name="Ellipse 8"/>
          <p:cNvSpPr/>
          <p:nvPr/>
        </p:nvSpPr>
        <p:spPr>
          <a:xfrm>
            <a:off x="253299" y="3267186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3132443" y="3267185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954733" y="5711901"/>
            <a:ext cx="30718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Aú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sans les mains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380" y="5778505"/>
            <a:ext cx="21530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Macaquinho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011587" y="3267185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8890731" y="3236196"/>
            <a:ext cx="2603743" cy="25113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6361528" y="5711902"/>
            <a:ext cx="2001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Queixada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09363" y="5711901"/>
            <a:ext cx="20012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Martelo</a:t>
            </a:r>
            <a:r>
              <a:rPr lang="fr-F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fr-FR" sz="4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948258">
            <a:off x="8177139" y="701706"/>
            <a:ext cx="30675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Clic sur les capoeiristas </a:t>
            </a:r>
            <a:r>
              <a:rPr lang="fr-F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fr-FR" sz="40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23552" y="2289889"/>
            <a:ext cx="6641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Ils t’aideront en te montrant les mouvements.  </a:t>
            </a:r>
            <a:endParaRPr lang="fr-FR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macaquin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9818" y="2520721"/>
            <a:ext cx="3752850" cy="3752850"/>
          </a:xfrm>
          <a:prstGeom prst="rect">
            <a:avLst/>
          </a:prstGeom>
        </p:spPr>
      </p:pic>
      <p:pic>
        <p:nvPicPr>
          <p:cNvPr id="3" name="au sans les main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90152" y="2808627"/>
            <a:ext cx="4324167" cy="3064248"/>
          </a:xfrm>
          <a:prstGeom prst="rect">
            <a:avLst/>
          </a:prstGeom>
        </p:spPr>
      </p:pic>
      <p:pic>
        <p:nvPicPr>
          <p:cNvPr id="4" name="queixada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08470" y="3069639"/>
            <a:ext cx="2381250" cy="2381250"/>
          </a:xfrm>
          <a:prstGeom prst="rect">
            <a:avLst/>
          </a:prstGeom>
        </p:spPr>
      </p:pic>
      <p:pic>
        <p:nvPicPr>
          <p:cNvPr id="5" name="martelo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01977" y="308833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9986211" y="173822"/>
            <a:ext cx="2020880" cy="2003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11" y="4702870"/>
            <a:ext cx="1831363" cy="647081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945573" y="574010"/>
            <a:ext cx="5964382" cy="58475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21" y="245039"/>
            <a:ext cx="1861460" cy="186146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381953" y="2237123"/>
            <a:ext cx="50910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Envoyez-moi vos photos, vidéos et on les postera sur notre site internet </a:t>
            </a:r>
            <a:endParaRPr lang="fr-FR" sz="40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11" y="5965156"/>
            <a:ext cx="1695269" cy="46020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27" y="2792921"/>
            <a:ext cx="1142534" cy="13285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82494" y="5144960"/>
            <a:ext cx="2490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u="sng" dirty="0" err="1" smtClean="0"/>
              <a:t>Whatsapp</a:t>
            </a:r>
            <a:r>
              <a:rPr lang="fr-CH" i="1" u="sng" dirty="0" smtClean="0"/>
              <a:t>: </a:t>
            </a:r>
            <a:r>
              <a:rPr lang="fr-CH" dirty="0" smtClean="0"/>
              <a:t>0796586060</a:t>
            </a:r>
          </a:p>
          <a:p>
            <a:endParaRPr lang="fr-CH" dirty="0" smtClean="0"/>
          </a:p>
          <a:p>
            <a:r>
              <a:rPr lang="fr-CH" dirty="0" smtClean="0">
                <a:hlinkClick r:id="rId6"/>
              </a:rPr>
              <a:t>atelier@marimbondo.ch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 rot="21125643">
            <a:off x="1480184" y="943571"/>
            <a:ext cx="4973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BRAVO!</a:t>
            </a:r>
            <a:endParaRPr lang="fr-FR" sz="72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3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218</Words>
  <Application>Microsoft Office PowerPoint</Application>
  <PresentationFormat>Grand écran</PresentationFormat>
  <Paragraphs>44</Paragraphs>
  <Slides>5</Slides>
  <Notes>0</Notes>
  <HiddenSlides>0</HiddenSlides>
  <MMClips>13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sergej rastovac</dc:creator>
  <cp:lastModifiedBy>sergej rastovac</cp:lastModifiedBy>
  <cp:revision>68</cp:revision>
  <cp:lastPrinted>2020-03-28T17:36:50Z</cp:lastPrinted>
  <dcterms:created xsi:type="dcterms:W3CDTF">2018-04-02T11:45:54Z</dcterms:created>
  <dcterms:modified xsi:type="dcterms:W3CDTF">2020-03-30T09:12:15Z</dcterms:modified>
</cp:coreProperties>
</file>